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4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116632"/>
            <a:ext cx="6910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5074" y="2161005"/>
            <a:ext cx="2286017" cy="3252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6116" y="2143116"/>
            <a:ext cx="2243852" cy="3154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013"/>
          <a:stretch>
            <a:fillRect/>
          </a:stretch>
        </p:blipFill>
        <p:spPr>
          <a:xfrm>
            <a:off x="642910" y="2143116"/>
            <a:ext cx="217098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539552" y="116633"/>
            <a:ext cx="8176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5214950"/>
            <a:ext cx="25121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Белова Полина Степановн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классов,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- 37 лет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6000760" y="5380672"/>
            <a:ext cx="30718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Пронина Светлана Сергеевна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МБДОУ№22,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стаж 35 лет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71802" y="5357826"/>
            <a:ext cx="30058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Зотеева Нина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№28, стаж- 43 года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93540"/>
            <a:ext cx="2786082" cy="1923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3643306" y="1142984"/>
            <a:ext cx="500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«Большая и сильная </a:t>
            </a:r>
            <a:r>
              <a:rPr lang="ru-RU" sz="2000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любовьк</a:t>
            </a:r>
            <a:r>
              <a:rPr lang="ru-RU" sz="2000" b="1" i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детям, </a:t>
            </a:r>
            <a:endParaRPr lang="ru-RU" sz="2000" b="1" i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наше кредо»</a:t>
            </a:r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86000" y="357166"/>
            <a:ext cx="65008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Педагогическая династия</a:t>
            </a:r>
          </a:p>
          <a:p>
            <a:pPr algn="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Беловых – Зотеевых - Прониных 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116632"/>
            <a:ext cx="6910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16633"/>
            <a:ext cx="8176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Педагогическая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династия</a:t>
            </a:r>
          </a:p>
          <a:p>
            <a:pPr algn="r"/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93540"/>
            <a:ext cx="2786082" cy="1923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3643306" y="1142984"/>
            <a:ext cx="500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«Ребенок – это любовь, </a:t>
            </a:r>
          </a:p>
          <a:p>
            <a:pPr algn="r"/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любить значит жить…»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642918"/>
            <a:ext cx="4332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Валеевых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Шарафутдиновых</a:t>
            </a:r>
            <a:endParaRPr lang="ru-RU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975284"/>
            <a:ext cx="2400938" cy="3239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071678"/>
            <a:ext cx="2376264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928662" y="521495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Накия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Вагизовна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воспитатель, методист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МБДОУ № 9, 19, 24,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стаж– 43 года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357686" y="521495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Шарафутдинова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Гюзелия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Гаязовна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учитель-дефектолог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МБДОУ № 28, 22,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стаж31 год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105</Words>
  <Application>Microsoft Office PowerPoint</Application>
  <PresentationFormat>Экран 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22</cp:revision>
  <dcterms:created xsi:type="dcterms:W3CDTF">2021-02-18T10:12:55Z</dcterms:created>
  <dcterms:modified xsi:type="dcterms:W3CDTF">2023-04-10T07:48:26Z</dcterms:modified>
</cp:coreProperties>
</file>